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69" r:id="rId122"/>
    <p:sldId id="370" r:id="rId123"/>
    <p:sldId id="371" r:id="rId124"/>
    <p:sldId id="372"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75" d="100"/>
          <a:sy n="75" d="100"/>
        </p:scale>
        <p:origin x="84" y="3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2018/6/18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1.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49.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1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69.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4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5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15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4.emf"/></Relationships>
</file>

<file path=ppt/slides/_rels/slide15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8.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89.tiff"/></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5.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09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682"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929"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38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64" y="-25253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22421</TotalTime>
  <Words>41314</Words>
  <Application>Microsoft Office PowerPoint</Application>
  <PresentationFormat>On-screen Show (4:3)</PresentationFormat>
  <Paragraphs>3246</Paragraphs>
  <Slides>158</Slides>
  <Notes>10</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4</vt:i4>
      </vt:variant>
      <vt:variant>
        <vt:lpstr>Slide Titles</vt:lpstr>
      </vt:variant>
      <vt:variant>
        <vt:i4>158</vt:i4>
      </vt:variant>
    </vt:vector>
  </HeadingPairs>
  <TitlesOfParts>
    <vt:vector size="188"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スライド</vt:lpstr>
      <vt:lpstr>Visio.Drawing.15</vt:lpstr>
      <vt:lpstr>Acrobat Document</vt:lpstr>
      <vt:lpstr>ワークシート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2739</cp:revision>
  <dcterms:created xsi:type="dcterms:W3CDTF">2016-01-14T23:49:10Z</dcterms:created>
  <dcterms:modified xsi:type="dcterms:W3CDTF">2018-06-18T14:13:51Z</dcterms:modified>
</cp:coreProperties>
</file>